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9" autoAdjust="0"/>
    <p:restoredTop sz="94660"/>
  </p:normalViewPr>
  <p:slideViewPr>
    <p:cSldViewPr snapToGrid="0">
      <p:cViewPr>
        <p:scale>
          <a:sx n="66" d="100"/>
          <a:sy n="66" d="100"/>
        </p:scale>
        <p:origin x="109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98508-F18B-44EB-9F90-A8D1E6BADC08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2BD803-ADD8-4F85-BA9B-517D095B39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1142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219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271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658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246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558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973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157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892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219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13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763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77A5BB-463E-40E0-95FB-88BAA06C98A7}" type="datetimeFigureOut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EE134-D735-45E6-AE70-23A5DB4A0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202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www.awwwards.com/sites/sicoss-we-connect-worlds" TargetMode="External"/><Relationship Id="rId4" Type="http://schemas.openxmlformats.org/officeDocument/2006/relationships/hyperlink" Target="https://www.awwwards.com/inspiration/makemepulse-global-interactive-production-studio-1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dribbble.com/shots/17747981-World-map" TargetMode="External"/><Relationship Id="rId13" Type="http://schemas.openxmlformats.org/officeDocument/2006/relationships/hyperlink" Target="https://dribbble.com/shots/17851100-Christmas-work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dribbble.com/shots/20784252-2023-Oscar-Nominee-map" TargetMode="External"/><Relationship Id="rId12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ribbble.com/shots/20446383-Free-Europe-Map-PowerPoint-Canva-Figma-Keynote-Psd-Ai-Sketch" TargetMode="External"/><Relationship Id="rId11" Type="http://schemas.openxmlformats.org/officeDocument/2006/relationships/hyperlink" Target="https://dribbble.com/shots/17768611-Character-Design" TargetMode="External"/><Relationship Id="rId5" Type="http://schemas.openxmlformats.org/officeDocument/2006/relationships/image" Target="../media/image7.png"/><Relationship Id="rId10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hyperlink" Target="https://dribbble.com/shots/15644725-Rout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timalworkshop.com/?utm_source=dribbble.com&amp;utm_medium=referral&amp;utm_campaign=display_v1&amp;utm_content=brand_v3" TargetMode="External"/><Relationship Id="rId7" Type="http://schemas.openxmlformats.org/officeDocument/2006/relationships/hyperlink" Target="https://www.awwwards.com/sites/how-we-koala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hyperlink" Target="https://dribbble.com/shots/4206247-Global-Communication" TargetMode="Externa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hyperlink" Target="https://www.awwwards.com/" TargetMode="External"/><Relationship Id="rId2" Type="http://schemas.openxmlformats.org/officeDocument/2006/relationships/hyperlink" Target="https://www.awwwards.com/inspiration/hover-states-for-menu-items-reframe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ribbble.com/following" TargetMode="External"/><Relationship Id="rId5" Type="http://schemas.openxmlformats.org/officeDocument/2006/relationships/hyperlink" Target="https://www.behance.net/" TargetMode="External"/><Relationship Id="rId4" Type="http://schemas.openxmlformats.org/officeDocument/2006/relationships/hyperlink" Target="https://wildpuppy.tistory.com/entry/UI-UX-%EB%94%94%EC%9E%90%EC%9D%B8-%EB%A0%88%ED%8D%BC%EB%9F%B0%EC%8A%A4-%EC%82%AC%EC%9D%B4%ED%8A%B8-7%EA%B3%B3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7930" y="1890346"/>
            <a:ext cx="801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따뜻한 느낌의 친화적 </a:t>
            </a:r>
            <a:r>
              <a:rPr lang="en-US" altLang="ko-KR" dirty="0" smtClean="0"/>
              <a:t>vs </a:t>
            </a:r>
            <a:r>
              <a:rPr lang="ko-KR" altLang="en-US" dirty="0" smtClean="0"/>
              <a:t>기존의 </a:t>
            </a:r>
            <a:r>
              <a:rPr lang="en-US" altLang="ko-KR" dirty="0" smtClean="0"/>
              <a:t>zoom, discord, </a:t>
            </a:r>
            <a:r>
              <a:rPr lang="en-US" altLang="ko-KR" dirty="0" err="1" smtClean="0"/>
              <a:t>webex</a:t>
            </a:r>
            <a:r>
              <a:rPr lang="en-US" altLang="ko-KR" dirty="0" smtClean="0"/>
              <a:t> </a:t>
            </a:r>
            <a:r>
              <a:rPr lang="ko-KR" altLang="en-US" dirty="0" smtClean="0"/>
              <a:t>와 같이 </a:t>
            </a:r>
            <a:r>
              <a:rPr lang="en-US" altLang="ko-KR" dirty="0" smtClean="0"/>
              <a:t>black</a:t>
            </a:r>
            <a:r>
              <a:rPr lang="ko-KR" altLang="en-US" dirty="0" smtClean="0"/>
              <a:t>베이스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901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46585" y="1021791"/>
            <a:ext cx="5482591" cy="1169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dirty="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기존의 </a:t>
            </a:r>
            <a:r>
              <a:rPr lang="en-US" altLang="ko-KR" sz="2500" dirty="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zoom, discord, </a:t>
            </a:r>
            <a:r>
              <a:rPr lang="en-US" altLang="ko-KR" sz="2500" dirty="0" err="1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webex</a:t>
            </a:r>
            <a:endParaRPr lang="en-US" altLang="ko-KR" sz="25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dirty="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black</a:t>
            </a:r>
            <a:r>
              <a:rPr lang="ko-KR" altLang="en-US" sz="2500" dirty="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베이스</a:t>
            </a:r>
            <a:endParaRPr lang="ko-KR" altLang="en-US" sz="25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6689" t="18810" r="17678" b="15829"/>
          <a:stretch/>
        </p:blipFill>
        <p:spPr>
          <a:xfrm>
            <a:off x="448232" y="3263259"/>
            <a:ext cx="5400196" cy="312564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13583" t="20223" r="14583" b="16073"/>
          <a:stretch/>
        </p:blipFill>
        <p:spPr>
          <a:xfrm>
            <a:off x="6861865" y="93261"/>
            <a:ext cx="4622800" cy="3031387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6319520" y="2955929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000" dirty="0" smtClean="0">
                <a:hlinkClick r:id="rId4"/>
              </a:rPr>
              <a:t>https://www.awwwards.com/inspiration/makemepulse-global-interactive-production-studio-1</a:t>
            </a:r>
            <a:endParaRPr lang="en-US" altLang="ko-KR" sz="1000" dirty="0" smtClean="0"/>
          </a:p>
          <a:p>
            <a:endParaRPr lang="en-US" altLang="ko-KR" sz="1000" dirty="0" smtClean="0"/>
          </a:p>
        </p:txBody>
      </p:sp>
      <p:sp>
        <p:nvSpPr>
          <p:cNvPr id="7" name="직사각형 6"/>
          <p:cNvSpPr/>
          <p:nvPr/>
        </p:nvSpPr>
        <p:spPr>
          <a:xfrm>
            <a:off x="8010637" y="6541124"/>
            <a:ext cx="34740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smtClean="0">
                <a:hlinkClick r:id="rId5"/>
              </a:rPr>
              <a:t>SICOSS - WE CONNECT WORLDS - </a:t>
            </a:r>
            <a:r>
              <a:rPr lang="en-US" altLang="ko-KR" sz="1000" dirty="0" err="1" smtClean="0">
                <a:hlinkClick r:id="rId5"/>
              </a:rPr>
              <a:t>Awwwards</a:t>
            </a:r>
            <a:r>
              <a:rPr lang="en-US" altLang="ko-KR" sz="1000" dirty="0" smtClean="0">
                <a:hlinkClick r:id="rId5"/>
              </a:rPr>
              <a:t> Nominee</a:t>
            </a:r>
            <a:endParaRPr lang="ko-KR" altLang="en-US" sz="10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6"/>
          <a:srcRect l="20334" t="18148" r="25333" b="12518"/>
          <a:stretch/>
        </p:blipFill>
        <p:spPr>
          <a:xfrm>
            <a:off x="6319520" y="3279095"/>
            <a:ext cx="5090160" cy="323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69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8527" y="96827"/>
            <a:ext cx="412003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따뜻한 느낌 </a:t>
            </a:r>
            <a:r>
              <a:rPr lang="en-US" altLang="ko-KR" sz="3000" dirty="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+</a:t>
            </a:r>
            <a:r>
              <a:rPr lang="ko-KR" altLang="en-US" sz="3000" dirty="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친화적</a:t>
            </a:r>
            <a:endParaRPr lang="ko-KR" altLang="en-US" sz="30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5084" t="13112" r="26084" b="7333"/>
          <a:stretch/>
        </p:blipFill>
        <p:spPr>
          <a:xfrm>
            <a:off x="212772" y="837153"/>
            <a:ext cx="4045793" cy="255311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25750" t="18000" r="26666" b="18592"/>
          <a:stretch/>
        </p:blipFill>
        <p:spPr>
          <a:xfrm>
            <a:off x="4399921" y="837153"/>
            <a:ext cx="3903231" cy="255311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rcRect l="25750" t="25704" r="27167" b="11778"/>
          <a:stretch/>
        </p:blipFill>
        <p:spPr>
          <a:xfrm>
            <a:off x="8454394" y="837153"/>
            <a:ext cx="3595365" cy="2565008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/>
          <a:srcRect l="25667" t="24667" r="26250" b="8222"/>
          <a:stretch/>
        </p:blipFill>
        <p:spPr>
          <a:xfrm>
            <a:off x="212771" y="3832840"/>
            <a:ext cx="4045793" cy="2644232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138527" y="6477072"/>
            <a:ext cx="6096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000" dirty="0" smtClean="0">
                <a:hlinkClick r:id="rId6"/>
              </a:rPr>
              <a:t>https://dribbble.com/shots/20446383-Free-Europe-Map-PowerPoint-Canva-Figma-Keynote-Psd-Ai-Sketch</a:t>
            </a:r>
            <a:endParaRPr lang="en-US" altLang="ko-KR" sz="1000" dirty="0" smtClean="0"/>
          </a:p>
          <a:p>
            <a:endParaRPr lang="ko-KR" altLang="en-US" sz="1000" dirty="0"/>
          </a:p>
        </p:txBody>
      </p:sp>
      <p:sp>
        <p:nvSpPr>
          <p:cNvPr id="13" name="직사각형 12"/>
          <p:cNvSpPr/>
          <p:nvPr/>
        </p:nvSpPr>
        <p:spPr>
          <a:xfrm>
            <a:off x="189327" y="3411500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000" dirty="0" smtClean="0">
                <a:hlinkClick r:id="rId7"/>
              </a:rPr>
              <a:t>https://dribbble.com/shots/20784252-2023-Oscar-Nominee-map</a:t>
            </a:r>
            <a:endParaRPr lang="en-US" altLang="ko-KR" sz="1000" dirty="0" smtClean="0"/>
          </a:p>
          <a:p>
            <a:endParaRPr lang="ko-KR" altLang="en-US" sz="1000" dirty="0"/>
          </a:p>
        </p:txBody>
      </p:sp>
      <p:sp>
        <p:nvSpPr>
          <p:cNvPr id="14" name="직사각형 13"/>
          <p:cNvSpPr/>
          <p:nvPr/>
        </p:nvSpPr>
        <p:spPr>
          <a:xfrm>
            <a:off x="4369304" y="3432730"/>
            <a:ext cx="30668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>
                <a:hlinkClick r:id="rId8"/>
              </a:rPr>
              <a:t>https://dribbble.com/shots/17747981-World-map</a:t>
            </a:r>
            <a:endParaRPr lang="en-US" altLang="ko-KR" sz="1000" dirty="0" smtClean="0"/>
          </a:p>
          <a:p>
            <a:endParaRPr lang="ko-KR" altLang="en-US" sz="1000" dirty="0"/>
          </a:p>
        </p:txBody>
      </p:sp>
      <p:sp>
        <p:nvSpPr>
          <p:cNvPr id="15" name="직사각형 14"/>
          <p:cNvSpPr/>
          <p:nvPr/>
        </p:nvSpPr>
        <p:spPr>
          <a:xfrm>
            <a:off x="8438542" y="3373380"/>
            <a:ext cx="27478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>
                <a:hlinkClick r:id="rId9"/>
              </a:rPr>
              <a:t>https://dribbble.com/shots/15644725-Route</a:t>
            </a:r>
            <a:endParaRPr lang="en-US" altLang="ko-KR" sz="1000" dirty="0" smtClean="0"/>
          </a:p>
          <a:p>
            <a:endParaRPr lang="ko-KR" altLang="en-US" sz="1000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10"/>
          <a:srcRect l="24583" t="25259" r="25584" b="9555"/>
          <a:stretch/>
        </p:blipFill>
        <p:spPr>
          <a:xfrm>
            <a:off x="4399921" y="3811611"/>
            <a:ext cx="3903231" cy="2665462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4399921" y="6568224"/>
            <a:ext cx="34115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>
                <a:hlinkClick r:id="rId11"/>
              </a:rPr>
              <a:t>https://dribbble.com/shots/17768611-Character-Design</a:t>
            </a:r>
            <a:endParaRPr lang="en-US" altLang="ko-KR" sz="1000" dirty="0" smtClean="0"/>
          </a:p>
          <a:p>
            <a:endParaRPr lang="ko-KR" altLang="en-US" sz="1000" dirty="0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12"/>
          <a:srcRect l="29667" t="28963" r="29417" b="16519"/>
          <a:stretch/>
        </p:blipFill>
        <p:spPr>
          <a:xfrm>
            <a:off x="8438542" y="3811610"/>
            <a:ext cx="3611218" cy="2665462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8742443" y="6568224"/>
            <a:ext cx="33073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>
                <a:hlinkClick r:id="rId13"/>
              </a:rPr>
              <a:t>https://dribbble.com/shots/17851100-Christmas-work</a:t>
            </a:r>
            <a:endParaRPr lang="en-US" altLang="ko-KR" sz="1000" dirty="0" smtClean="0"/>
          </a:p>
          <a:p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564655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7483" t="14192" r="7946" b="24555"/>
          <a:stretch/>
        </p:blipFill>
        <p:spPr>
          <a:xfrm>
            <a:off x="350409" y="477520"/>
            <a:ext cx="5261956" cy="214376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13079" y="2766119"/>
            <a:ext cx="458724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hlinkClick r:id="rId3"/>
              </a:rPr>
              <a:t>https://www.optimalworkshop.com/?utm_source=dribbble.com&amp;utm_medium=referral&amp;utm_campaign=display_v1&amp;utm_content=brand_v3</a:t>
            </a:r>
            <a:endParaRPr lang="en-US" altLang="ko-KR" sz="1000" dirty="0" smtClean="0"/>
          </a:p>
          <a:p>
            <a:endParaRPr lang="ko-KR" altLang="en-US" sz="10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29917" t="31778" r="31333" b="18000"/>
          <a:stretch/>
        </p:blipFill>
        <p:spPr>
          <a:xfrm>
            <a:off x="6299200" y="477520"/>
            <a:ext cx="5069840" cy="3696077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6299200" y="4283365"/>
            <a:ext cx="38862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smtClean="0">
                <a:hlinkClick r:id="rId5"/>
              </a:rPr>
              <a:t>https://dribbble.com/shots/4206247-Global-Communication</a:t>
            </a:r>
            <a:endParaRPr lang="en-US" altLang="ko-KR" sz="1000" dirty="0" smtClean="0"/>
          </a:p>
          <a:p>
            <a:endParaRPr lang="ko-KR" altLang="en-US" sz="10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6"/>
          <a:srcRect l="26901" t="21553" r="32060" b="23841"/>
          <a:stretch/>
        </p:blipFill>
        <p:spPr>
          <a:xfrm>
            <a:off x="609599" y="247043"/>
            <a:ext cx="9659815" cy="6184238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600607" y="6544361"/>
            <a:ext cx="238078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smtClean="0">
                <a:hlinkClick r:id="rId7"/>
              </a:rPr>
              <a:t>How We Koala - </a:t>
            </a:r>
            <a:r>
              <a:rPr lang="en-US" altLang="ko-KR" sz="1000" dirty="0" err="1" smtClean="0">
                <a:hlinkClick r:id="rId7"/>
              </a:rPr>
              <a:t>Awwwards</a:t>
            </a:r>
            <a:r>
              <a:rPr lang="en-US" altLang="ko-KR" sz="1000" dirty="0" smtClean="0">
                <a:hlinkClick r:id="rId7"/>
              </a:rPr>
              <a:t> Nominee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39054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3333" t="15755" r="24231" b="13134"/>
          <a:stretch/>
        </p:blipFill>
        <p:spPr>
          <a:xfrm>
            <a:off x="548640" y="118110"/>
            <a:ext cx="4526280" cy="34528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91407" y="457200"/>
            <a:ext cx="2969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시작 페이지에 페이지 소개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" y="4494946"/>
            <a:ext cx="5273040" cy="296608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9321" y="-1028324"/>
            <a:ext cx="6492240" cy="365188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-502920" y="283196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https://dribbble.com/shots/22007304-Restaurant-Website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7311813" y="284749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https://dribbble.com/shots/21914347-A-TV-Device-UI-in-VISION-OS-Style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-502920" y="847768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https://dribbble.com/shots/21200414-Beeef-Food-And-Beverage-Landing-Page-Website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3053" y="4169237"/>
            <a:ext cx="7604760" cy="4277678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6644640" y="844691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https://dribbble.com/shots/20611504-Figment-Country-Club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094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1080" y="-1402080"/>
            <a:ext cx="7572587" cy="425958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306011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https://dribbble.com/shots/20005108-Nayturr-org-Landing-Page-Design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7560" y="-1402080"/>
            <a:ext cx="7208520" cy="4054793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7299960" y="305699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https://dribbble.com/shots/19254570-Refugee-Landing-Page-Design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56173" y="3909061"/>
            <a:ext cx="8107680" cy="456057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55507" y="846963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https://dribbble.com/shots/20118739-GoodPlant-Charity-for-The-Forest-Landing-Page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2780" y="3909061"/>
            <a:ext cx="7924799" cy="4457700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7239000" y="8470048"/>
            <a:ext cx="5996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https://dribbble.com/shots/15720299-STANLEY-Security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925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27832" y="298079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>
                <a:hlinkClick r:id="rId2"/>
              </a:rPr>
              <a:t>https://www.awwwards.com/inspiration/hover-states-for-menu-items-reframed</a:t>
            </a:r>
            <a:endParaRPr lang="en-US" altLang="ko-KR" dirty="0" smtClean="0"/>
          </a:p>
          <a:p>
            <a:r>
              <a:rPr lang="ko-KR" altLang="en-US" dirty="0" smtClean="0"/>
              <a:t>언어들 </a:t>
            </a:r>
            <a:r>
              <a:rPr lang="ko-KR" altLang="en-US" dirty="0" err="1" smtClean="0"/>
              <a:t>츄르륵</a:t>
            </a:r>
            <a:r>
              <a:rPr lang="ko-KR" altLang="en-US" dirty="0" smtClean="0"/>
              <a:t> 해서 결국은 </a:t>
            </a:r>
            <a:r>
              <a:rPr lang="en-US" altLang="ko-KR" dirty="0" smtClean="0"/>
              <a:t>GLOBAL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832" y="176986"/>
            <a:ext cx="4908815" cy="27612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88720" y="4229637"/>
            <a:ext cx="148894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참고 사이트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>
                <a:hlinkClick r:id="rId4"/>
              </a:rPr>
              <a:t>https://wildpuppy.tistory.com/entry/UI-UX-%EB%94%94%EC%9E%90%EC%9D%B8-%EB%A0%88%ED%8D%BC%EB%9F%B0%EC%8A%A4-%EC%82%AC%EC%9D%B4%ED%8A%B8-7%EA%B3%B3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>
                <a:hlinkClick r:id="rId5"/>
              </a:rPr>
              <a:t>https://www.behance.net/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>
                <a:hlinkClick r:id="rId6"/>
              </a:rPr>
              <a:t>https://dribbble.com/following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>
                <a:hlinkClick r:id="rId7"/>
              </a:rPr>
              <a:t>https://www.awwwards.com/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6078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66667" t="38000" r="12416" b="27630"/>
          <a:stretch/>
        </p:blipFill>
        <p:spPr>
          <a:xfrm>
            <a:off x="502920" y="182880"/>
            <a:ext cx="3825240" cy="353568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61250" t="41704" r="24000" b="31481"/>
          <a:stretch/>
        </p:blipFill>
        <p:spPr>
          <a:xfrm>
            <a:off x="4724400" y="731520"/>
            <a:ext cx="2697480" cy="275844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l="13750" t="23481" r="71000" b="50001"/>
          <a:stretch/>
        </p:blipFill>
        <p:spPr>
          <a:xfrm>
            <a:off x="8016240" y="746760"/>
            <a:ext cx="2788920" cy="272796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5"/>
          <a:srcRect l="29250" t="30741" r="55584" b="42740"/>
          <a:stretch/>
        </p:blipFill>
        <p:spPr>
          <a:xfrm>
            <a:off x="1028700" y="4130040"/>
            <a:ext cx="2773680" cy="272796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5445822" y="3244334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A89A"/>
                </a:solidFill>
                <a:latin typeface="Lucida Console" panose="020B0609040504020204" pitchFamily="49" charset="0"/>
              </a:rPr>
              <a:t>(master)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2764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130</Words>
  <Application>Microsoft Office PowerPoint</Application>
  <PresentationFormat>와이드스크린</PresentationFormat>
  <Paragraphs>32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</vt:lpstr>
      <vt:lpstr>휴먼둥근헤드라인</vt:lpstr>
      <vt:lpstr>Arial</vt:lpstr>
      <vt:lpstr>Lucida Console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13</cp:revision>
  <dcterms:created xsi:type="dcterms:W3CDTF">2023-07-17T01:56:34Z</dcterms:created>
  <dcterms:modified xsi:type="dcterms:W3CDTF">2023-07-17T08:32:39Z</dcterms:modified>
</cp:coreProperties>
</file>

<file path=docProps/thumbnail.jpeg>
</file>